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Krub"/>
      <p:regular r:id="rId23"/>
      <p:bold r:id="rId24"/>
      <p:italic r:id="rId25"/>
      <p:boldItalic r:id="rId26"/>
    </p:embeddedFont>
    <p:embeddedFont>
      <p:font typeface="Lexend Ex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Krub-bold.fntdata"/><Relationship Id="rId23" Type="http://schemas.openxmlformats.org/officeDocument/2006/relationships/font" Target="fonts/Kru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Krub-boldItalic.fntdata"/><Relationship Id="rId25" Type="http://schemas.openxmlformats.org/officeDocument/2006/relationships/font" Target="fonts/Krub-italic.fntdata"/><Relationship Id="rId28" Type="http://schemas.openxmlformats.org/officeDocument/2006/relationships/font" Target="fonts/LexendExa-bold.fntdata"/><Relationship Id="rId27" Type="http://schemas.openxmlformats.org/officeDocument/2006/relationships/font" Target="fonts/LexendEx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a85ec7613_0_28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a85ec7613_0_28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a85ec7613_0_28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a85ec7613_0_28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9aee744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9aee744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a85ec7613_0_28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a85ec7613_0_28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85ec7613_0_28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a85ec7613_0_28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49a42721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49a42721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9a42721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9a42721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9a42721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9a42721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a85ec7613_0_28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a85ec7613_0_28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9a81e09a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9a81e09a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a85ec76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a85ec76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a85ec7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a85ec7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d78782f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d78782f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9a81e09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49a81e09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a85ec761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a85ec761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a85ec7613_0_27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a85ec7613_0_27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a85ec761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a85ec761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023900"/>
            <a:ext cx="4312500" cy="252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4001100"/>
            <a:ext cx="4312500" cy="42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flipH="1" rot="8100000">
            <a:off x="6775097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720000" y="1333500"/>
            <a:ext cx="4850400" cy="1963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720000" y="3339438"/>
            <a:ext cx="5469900" cy="264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8" name="Google Shape;88;p1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89" name="Google Shape;89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94" name="Google Shape;94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ONE_COLUMN_TEXT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02" name="Google Shape;102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07" name="Google Shape;107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3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2" type="title"/>
          </p:nvPr>
        </p:nvSpPr>
        <p:spPr>
          <a:xfrm>
            <a:off x="3609388" y="1223330"/>
            <a:ext cx="777300" cy="45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997288" y="1168875"/>
            <a:ext cx="2612100" cy="615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3" type="subTitle"/>
          </p:nvPr>
        </p:nvSpPr>
        <p:spPr>
          <a:xfrm>
            <a:off x="997288" y="1784175"/>
            <a:ext cx="26121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4" type="title"/>
          </p:nvPr>
        </p:nvSpPr>
        <p:spPr>
          <a:xfrm>
            <a:off x="3609388" y="2420230"/>
            <a:ext cx="777300" cy="45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997288" y="2365775"/>
            <a:ext cx="2612100" cy="615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6" type="subTitle"/>
          </p:nvPr>
        </p:nvSpPr>
        <p:spPr>
          <a:xfrm>
            <a:off x="997288" y="2981375"/>
            <a:ext cx="26121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7" type="title"/>
          </p:nvPr>
        </p:nvSpPr>
        <p:spPr>
          <a:xfrm>
            <a:off x="3609388" y="3617423"/>
            <a:ext cx="777300" cy="45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997288" y="3562969"/>
            <a:ext cx="2612100" cy="615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9" type="subTitle"/>
          </p:nvPr>
        </p:nvSpPr>
        <p:spPr>
          <a:xfrm>
            <a:off x="997288" y="4172461"/>
            <a:ext cx="2612100" cy="493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13" type="title"/>
          </p:nvPr>
        </p:nvSpPr>
        <p:spPr>
          <a:xfrm>
            <a:off x="4757313" y="1223330"/>
            <a:ext cx="777300" cy="45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5534613" y="1168875"/>
            <a:ext cx="2612100" cy="615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5" type="subTitle"/>
          </p:nvPr>
        </p:nvSpPr>
        <p:spPr>
          <a:xfrm>
            <a:off x="5534613" y="1784175"/>
            <a:ext cx="26121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16" type="title"/>
          </p:nvPr>
        </p:nvSpPr>
        <p:spPr>
          <a:xfrm>
            <a:off x="4757313" y="2420230"/>
            <a:ext cx="777300" cy="45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17" type="subTitle"/>
          </p:nvPr>
        </p:nvSpPr>
        <p:spPr>
          <a:xfrm>
            <a:off x="5534613" y="2365775"/>
            <a:ext cx="2612100" cy="615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8" type="subTitle"/>
          </p:nvPr>
        </p:nvSpPr>
        <p:spPr>
          <a:xfrm>
            <a:off x="5534613" y="2981375"/>
            <a:ext cx="26121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19" type="title"/>
          </p:nvPr>
        </p:nvSpPr>
        <p:spPr>
          <a:xfrm>
            <a:off x="4757313" y="3617423"/>
            <a:ext cx="777300" cy="45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20" type="subTitle"/>
          </p:nvPr>
        </p:nvSpPr>
        <p:spPr>
          <a:xfrm>
            <a:off x="5534613" y="3562969"/>
            <a:ext cx="2612100" cy="615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21" type="subTitle"/>
          </p:nvPr>
        </p:nvSpPr>
        <p:spPr>
          <a:xfrm>
            <a:off x="5534613" y="4172461"/>
            <a:ext cx="2612100" cy="493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 rot="-8100000">
            <a:off x="-2465078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33" name="Google Shape;133;p1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4"/>
          <p:cNvSpPr txBox="1"/>
          <p:nvPr>
            <p:ph idx="1" type="subTitle"/>
          </p:nvPr>
        </p:nvSpPr>
        <p:spPr>
          <a:xfrm>
            <a:off x="1000050" y="1524050"/>
            <a:ext cx="6901200" cy="161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14"/>
          <p:cNvSpPr txBox="1"/>
          <p:nvPr>
            <p:ph idx="2" type="subTitle"/>
          </p:nvPr>
        </p:nvSpPr>
        <p:spPr>
          <a:xfrm>
            <a:off x="1000050" y="3269350"/>
            <a:ext cx="50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 rot="8100000">
            <a:off x="2166872" y="2848972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42" name="Google Shape;142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47" name="Google Shape;147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5"/>
          <p:cNvSpPr txBox="1"/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15"/>
          <p:cNvSpPr txBox="1"/>
          <p:nvPr>
            <p:ph hasCustomPrompt="1" idx="2" type="title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2349325" y="3618775"/>
            <a:ext cx="4445400" cy="36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3041950" y="2404725"/>
            <a:ext cx="5382000" cy="968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16"/>
          <p:cNvSpPr txBox="1"/>
          <p:nvPr>
            <p:ph hasCustomPrompt="1" idx="2" type="title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3978600" y="3689950"/>
            <a:ext cx="4445400" cy="371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16"/>
          <p:cNvSpPr/>
          <p:nvPr/>
        </p:nvSpPr>
        <p:spPr>
          <a:xfrm rot="-8100000">
            <a:off x="-2444278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60" name="Google Shape;160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65" name="Google Shape;165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flipH="1" rot="8100000">
            <a:off x="6775097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17"/>
          <p:cNvSpPr txBox="1"/>
          <p:nvPr>
            <p:ph hasCustomPrompt="1" idx="2" type="title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5735725" y="4080300"/>
            <a:ext cx="2688300" cy="523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75" name="Google Shape;175;p17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76" name="Google Shape;176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81" name="Google Shape;181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720000" y="3023150"/>
            <a:ext cx="4643100" cy="8418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18"/>
          <p:cNvSpPr txBox="1"/>
          <p:nvPr>
            <p:ph hasCustomPrompt="1" idx="2" type="title"/>
          </p:nvPr>
        </p:nvSpPr>
        <p:spPr>
          <a:xfrm>
            <a:off x="5363100" y="54000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8" name="Google Shape;188;p18"/>
          <p:cNvSpPr txBox="1"/>
          <p:nvPr>
            <p:ph idx="1" type="subTitle"/>
          </p:nvPr>
        </p:nvSpPr>
        <p:spPr>
          <a:xfrm>
            <a:off x="720000" y="4034400"/>
            <a:ext cx="2819100" cy="569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8"/>
          <p:cNvSpPr/>
          <p:nvPr/>
        </p:nvSpPr>
        <p:spPr>
          <a:xfrm rot="-2700000">
            <a:off x="420847" y="-2450831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5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 rot="-2700000">
            <a:off x="4199897" y="-2444053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 rot="-8100000">
            <a:off x="-2465278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9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94" name="Google Shape;194;p1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9"/>
          <p:cNvSpPr txBox="1"/>
          <p:nvPr>
            <p:ph type="title"/>
          </p:nvPr>
        </p:nvSpPr>
        <p:spPr>
          <a:xfrm>
            <a:off x="720000" y="2840250"/>
            <a:ext cx="4284300" cy="93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19"/>
          <p:cNvSpPr txBox="1"/>
          <p:nvPr>
            <p:ph hasCustomPrompt="1" idx="2" type="title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0" name="Google Shape;200;p19"/>
          <p:cNvSpPr txBox="1"/>
          <p:nvPr>
            <p:ph idx="1" type="subTitle"/>
          </p:nvPr>
        </p:nvSpPr>
        <p:spPr>
          <a:xfrm>
            <a:off x="720000" y="3972475"/>
            <a:ext cx="27627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4" name="Google Shape;204;p2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05" name="Google Shape;205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10" name="Google Shape;210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18050" y="2460051"/>
            <a:ext cx="3476400" cy="912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618050" y="3664838"/>
            <a:ext cx="2584800" cy="569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 flipH="1" rot="8100000">
            <a:off x="6775797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7" name="Google Shape;217;p2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18" name="Google Shape;218;p2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23" name="Google Shape;223;p2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 rot="-8100000">
            <a:off x="-2465278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1" name="Google Shape;231;p22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32" name="Google Shape;232;p2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37" name="Google Shape;237;p2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ONLY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2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45" name="Google Shape;245;p2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50" name="Google Shape;250;p2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720000" y="1220738"/>
            <a:ext cx="7704000" cy="810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58" name="Google Shape;258;p2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4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63" name="Google Shape;263;p2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4"/>
          <p:cNvSpPr txBox="1"/>
          <p:nvPr>
            <p:ph type="title"/>
          </p:nvPr>
        </p:nvSpPr>
        <p:spPr>
          <a:xfrm>
            <a:off x="4944000" y="1352931"/>
            <a:ext cx="3480000" cy="1310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4944000" y="2751069"/>
            <a:ext cx="3356100" cy="103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 flipH="1" rot="8100000">
            <a:off x="6784922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72" name="Google Shape;272;p2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25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77" name="Google Shape;277;p2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5"/>
          <p:cNvSpPr txBox="1"/>
          <p:nvPr>
            <p:ph idx="1" type="subTitle"/>
          </p:nvPr>
        </p:nvSpPr>
        <p:spPr>
          <a:xfrm>
            <a:off x="3969600" y="1130450"/>
            <a:ext cx="3711300" cy="43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b="1" sz="28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2" name="Google Shape;282;p25"/>
          <p:cNvSpPr txBox="1"/>
          <p:nvPr>
            <p:ph idx="2" type="subTitle"/>
          </p:nvPr>
        </p:nvSpPr>
        <p:spPr>
          <a:xfrm>
            <a:off x="3969600" y="1614550"/>
            <a:ext cx="4454400" cy="84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25"/>
          <p:cNvSpPr txBox="1"/>
          <p:nvPr>
            <p:ph idx="3" type="subTitle"/>
          </p:nvPr>
        </p:nvSpPr>
        <p:spPr>
          <a:xfrm>
            <a:off x="3969600" y="2869300"/>
            <a:ext cx="3711300" cy="43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b="1" sz="28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4" name="Google Shape;284;p25"/>
          <p:cNvSpPr txBox="1"/>
          <p:nvPr>
            <p:ph idx="4" type="subTitle"/>
          </p:nvPr>
        </p:nvSpPr>
        <p:spPr>
          <a:xfrm>
            <a:off x="3969600" y="3353400"/>
            <a:ext cx="4454400" cy="84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8" name="Google Shape;288;p2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89" name="Google Shape;289;p2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94" name="Google Shape;294;p2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6"/>
          <p:cNvSpPr txBox="1"/>
          <p:nvPr>
            <p:ph idx="1" type="subTitle"/>
          </p:nvPr>
        </p:nvSpPr>
        <p:spPr>
          <a:xfrm>
            <a:off x="720011" y="306407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2" type="subTitle"/>
          </p:nvPr>
        </p:nvSpPr>
        <p:spPr>
          <a:xfrm>
            <a:off x="720000" y="3543551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0" name="Google Shape;300;p26"/>
          <p:cNvSpPr txBox="1"/>
          <p:nvPr>
            <p:ph idx="3" type="subTitle"/>
          </p:nvPr>
        </p:nvSpPr>
        <p:spPr>
          <a:xfrm>
            <a:off x="3386861" y="306407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01" name="Google Shape;301;p26"/>
          <p:cNvSpPr txBox="1"/>
          <p:nvPr>
            <p:ph idx="4" type="subTitle"/>
          </p:nvPr>
        </p:nvSpPr>
        <p:spPr>
          <a:xfrm>
            <a:off x="3386850" y="3543551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2" name="Google Shape;302;p26"/>
          <p:cNvSpPr txBox="1"/>
          <p:nvPr>
            <p:ph idx="5" type="subTitle"/>
          </p:nvPr>
        </p:nvSpPr>
        <p:spPr>
          <a:xfrm>
            <a:off x="6053711" y="306407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03" name="Google Shape;303;p26"/>
          <p:cNvSpPr txBox="1"/>
          <p:nvPr>
            <p:ph idx="6" type="subTitle"/>
          </p:nvPr>
        </p:nvSpPr>
        <p:spPr>
          <a:xfrm>
            <a:off x="6053700" y="3543551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1_1_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7" name="Google Shape;307;p27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08" name="Google Shape;308;p2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7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13" name="Google Shape;313;p2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7"/>
          <p:cNvSpPr txBox="1"/>
          <p:nvPr>
            <p:ph idx="1" type="subTitle"/>
          </p:nvPr>
        </p:nvSpPr>
        <p:spPr>
          <a:xfrm>
            <a:off x="720006" y="406672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18" name="Google Shape;318;p27"/>
          <p:cNvSpPr txBox="1"/>
          <p:nvPr>
            <p:ph idx="2" type="subTitle"/>
          </p:nvPr>
        </p:nvSpPr>
        <p:spPr>
          <a:xfrm>
            <a:off x="720006" y="3144626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idx="3" type="subTitle"/>
          </p:nvPr>
        </p:nvSpPr>
        <p:spPr>
          <a:xfrm>
            <a:off x="3386861" y="406672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4" type="subTitle"/>
          </p:nvPr>
        </p:nvSpPr>
        <p:spPr>
          <a:xfrm>
            <a:off x="3386850" y="3144626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1" name="Google Shape;321;p27"/>
          <p:cNvSpPr txBox="1"/>
          <p:nvPr>
            <p:ph idx="5" type="subTitle"/>
          </p:nvPr>
        </p:nvSpPr>
        <p:spPr>
          <a:xfrm>
            <a:off x="6053706" y="406672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6" type="subTitle"/>
          </p:nvPr>
        </p:nvSpPr>
        <p:spPr>
          <a:xfrm>
            <a:off x="6053706" y="3144626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1_1_3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6" name="Google Shape;326;p28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27" name="Google Shape;327;p2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8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32" name="Google Shape;332;p2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8"/>
          <p:cNvSpPr txBox="1"/>
          <p:nvPr>
            <p:ph idx="1" type="subTitle"/>
          </p:nvPr>
        </p:nvSpPr>
        <p:spPr>
          <a:xfrm>
            <a:off x="3519826" y="1363775"/>
            <a:ext cx="28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7" name="Google Shape;337;p28"/>
          <p:cNvSpPr txBox="1"/>
          <p:nvPr>
            <p:ph idx="2" type="subTitle"/>
          </p:nvPr>
        </p:nvSpPr>
        <p:spPr>
          <a:xfrm>
            <a:off x="3519812" y="1722280"/>
            <a:ext cx="3591000" cy="46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8" name="Google Shape;338;p28"/>
          <p:cNvSpPr txBox="1"/>
          <p:nvPr>
            <p:ph idx="3" type="subTitle"/>
          </p:nvPr>
        </p:nvSpPr>
        <p:spPr>
          <a:xfrm>
            <a:off x="3519826" y="2438800"/>
            <a:ext cx="28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4" type="subTitle"/>
          </p:nvPr>
        </p:nvSpPr>
        <p:spPr>
          <a:xfrm>
            <a:off x="3519812" y="2797305"/>
            <a:ext cx="3591000" cy="46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0" name="Google Shape;340;p28"/>
          <p:cNvSpPr txBox="1"/>
          <p:nvPr>
            <p:ph idx="5" type="subTitle"/>
          </p:nvPr>
        </p:nvSpPr>
        <p:spPr>
          <a:xfrm>
            <a:off x="3519826" y="3513825"/>
            <a:ext cx="28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41" name="Google Shape;341;p28"/>
          <p:cNvSpPr txBox="1"/>
          <p:nvPr>
            <p:ph idx="6" type="subTitle"/>
          </p:nvPr>
        </p:nvSpPr>
        <p:spPr>
          <a:xfrm>
            <a:off x="3519812" y="3872330"/>
            <a:ext cx="3591000" cy="469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3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45" name="Google Shape;345;p29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46" name="Google Shape;346;p2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9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51" name="Google Shape;351;p2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9"/>
          <p:cNvSpPr txBox="1"/>
          <p:nvPr>
            <p:ph idx="1" type="subTitle"/>
          </p:nvPr>
        </p:nvSpPr>
        <p:spPr>
          <a:xfrm>
            <a:off x="6020110" y="3216201"/>
            <a:ext cx="2427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6" name="Google Shape;356;p29"/>
          <p:cNvSpPr txBox="1"/>
          <p:nvPr>
            <p:ph idx="2" type="subTitle"/>
          </p:nvPr>
        </p:nvSpPr>
        <p:spPr>
          <a:xfrm>
            <a:off x="6020099" y="3619475"/>
            <a:ext cx="24273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29"/>
          <p:cNvSpPr txBox="1"/>
          <p:nvPr>
            <p:ph idx="3" type="subTitle"/>
          </p:nvPr>
        </p:nvSpPr>
        <p:spPr>
          <a:xfrm>
            <a:off x="6020110" y="1742775"/>
            <a:ext cx="2427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8" name="Google Shape;358;p29"/>
          <p:cNvSpPr txBox="1"/>
          <p:nvPr>
            <p:ph idx="4" type="subTitle"/>
          </p:nvPr>
        </p:nvSpPr>
        <p:spPr>
          <a:xfrm>
            <a:off x="6020099" y="2146049"/>
            <a:ext cx="24273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9" name="Google Shape;359;p29"/>
          <p:cNvSpPr txBox="1"/>
          <p:nvPr>
            <p:ph idx="5" type="subTitle"/>
          </p:nvPr>
        </p:nvSpPr>
        <p:spPr>
          <a:xfrm>
            <a:off x="2255735" y="3216201"/>
            <a:ext cx="2427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0" name="Google Shape;360;p29"/>
          <p:cNvSpPr txBox="1"/>
          <p:nvPr>
            <p:ph idx="6" type="subTitle"/>
          </p:nvPr>
        </p:nvSpPr>
        <p:spPr>
          <a:xfrm>
            <a:off x="2255724" y="3619475"/>
            <a:ext cx="24273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1" name="Google Shape;361;p29"/>
          <p:cNvSpPr txBox="1"/>
          <p:nvPr>
            <p:ph idx="7" type="subTitle"/>
          </p:nvPr>
        </p:nvSpPr>
        <p:spPr>
          <a:xfrm>
            <a:off x="2255735" y="1742775"/>
            <a:ext cx="2427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2" name="Google Shape;362;p29"/>
          <p:cNvSpPr txBox="1"/>
          <p:nvPr>
            <p:ph idx="8" type="subTitle"/>
          </p:nvPr>
        </p:nvSpPr>
        <p:spPr>
          <a:xfrm>
            <a:off x="2255724" y="2146049"/>
            <a:ext cx="24273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6" name="Google Shape;366;p3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67" name="Google Shape;367;p3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0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72" name="Google Shape;372;p3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0"/>
          <p:cNvSpPr txBox="1"/>
          <p:nvPr>
            <p:ph idx="1" type="subTitle"/>
          </p:nvPr>
        </p:nvSpPr>
        <p:spPr>
          <a:xfrm>
            <a:off x="720009" y="3643350"/>
            <a:ext cx="22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7" name="Google Shape;377;p30"/>
          <p:cNvSpPr txBox="1"/>
          <p:nvPr>
            <p:ph idx="2" type="subTitle"/>
          </p:nvPr>
        </p:nvSpPr>
        <p:spPr>
          <a:xfrm>
            <a:off x="719998" y="4046623"/>
            <a:ext cx="22326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8" name="Google Shape;378;p30"/>
          <p:cNvSpPr txBox="1"/>
          <p:nvPr>
            <p:ph idx="3" type="subTitle"/>
          </p:nvPr>
        </p:nvSpPr>
        <p:spPr>
          <a:xfrm>
            <a:off x="3455705" y="3643350"/>
            <a:ext cx="22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9" name="Google Shape;379;p30"/>
          <p:cNvSpPr txBox="1"/>
          <p:nvPr>
            <p:ph idx="4" type="subTitle"/>
          </p:nvPr>
        </p:nvSpPr>
        <p:spPr>
          <a:xfrm>
            <a:off x="3455695" y="4046623"/>
            <a:ext cx="22326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0" name="Google Shape;380;p30"/>
          <p:cNvSpPr txBox="1"/>
          <p:nvPr>
            <p:ph idx="5" type="subTitle"/>
          </p:nvPr>
        </p:nvSpPr>
        <p:spPr>
          <a:xfrm>
            <a:off x="6191405" y="3643350"/>
            <a:ext cx="22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1" name="Google Shape;381;p30"/>
          <p:cNvSpPr txBox="1"/>
          <p:nvPr>
            <p:ph idx="6" type="subTitle"/>
          </p:nvPr>
        </p:nvSpPr>
        <p:spPr>
          <a:xfrm>
            <a:off x="6191395" y="4046623"/>
            <a:ext cx="22326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30"/>
          <p:cNvSpPr txBox="1"/>
          <p:nvPr>
            <p:ph idx="7" type="subTitle"/>
          </p:nvPr>
        </p:nvSpPr>
        <p:spPr>
          <a:xfrm>
            <a:off x="720009" y="1838500"/>
            <a:ext cx="22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3" name="Google Shape;383;p30"/>
          <p:cNvSpPr txBox="1"/>
          <p:nvPr>
            <p:ph idx="8" type="subTitle"/>
          </p:nvPr>
        </p:nvSpPr>
        <p:spPr>
          <a:xfrm>
            <a:off x="719998" y="2241773"/>
            <a:ext cx="22326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30"/>
          <p:cNvSpPr txBox="1"/>
          <p:nvPr>
            <p:ph idx="9" type="subTitle"/>
          </p:nvPr>
        </p:nvSpPr>
        <p:spPr>
          <a:xfrm>
            <a:off x="3455705" y="1838500"/>
            <a:ext cx="22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5" name="Google Shape;385;p30"/>
          <p:cNvSpPr txBox="1"/>
          <p:nvPr>
            <p:ph idx="13" type="subTitle"/>
          </p:nvPr>
        </p:nvSpPr>
        <p:spPr>
          <a:xfrm>
            <a:off x="3455695" y="2241773"/>
            <a:ext cx="22326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30"/>
          <p:cNvSpPr txBox="1"/>
          <p:nvPr>
            <p:ph idx="14" type="subTitle"/>
          </p:nvPr>
        </p:nvSpPr>
        <p:spPr>
          <a:xfrm>
            <a:off x="6191405" y="1838500"/>
            <a:ext cx="22326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7" name="Google Shape;387;p30"/>
          <p:cNvSpPr txBox="1"/>
          <p:nvPr>
            <p:ph idx="15" type="subTitle"/>
          </p:nvPr>
        </p:nvSpPr>
        <p:spPr>
          <a:xfrm>
            <a:off x="6191395" y="2241773"/>
            <a:ext cx="2232600" cy="45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9" name="Google Shape;19;p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4" name="Google Shape;24;p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1" name="Google Shape;391;p3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92" name="Google Shape;392;p3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3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97" name="Google Shape;397;p3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1"/>
          <p:cNvSpPr txBox="1"/>
          <p:nvPr>
            <p:ph idx="1" type="subTitle"/>
          </p:nvPr>
        </p:nvSpPr>
        <p:spPr>
          <a:xfrm>
            <a:off x="720005" y="3202350"/>
            <a:ext cx="24048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2" name="Google Shape;402;p31"/>
          <p:cNvSpPr txBox="1"/>
          <p:nvPr>
            <p:ph idx="2" type="subTitle"/>
          </p:nvPr>
        </p:nvSpPr>
        <p:spPr>
          <a:xfrm>
            <a:off x="720005" y="3681825"/>
            <a:ext cx="2404800" cy="75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3" name="Google Shape;403;p31"/>
          <p:cNvSpPr txBox="1"/>
          <p:nvPr>
            <p:ph idx="3" type="subTitle"/>
          </p:nvPr>
        </p:nvSpPr>
        <p:spPr>
          <a:xfrm>
            <a:off x="3369633" y="3202350"/>
            <a:ext cx="24048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4" name="Google Shape;404;p31"/>
          <p:cNvSpPr txBox="1"/>
          <p:nvPr>
            <p:ph idx="4" type="subTitle"/>
          </p:nvPr>
        </p:nvSpPr>
        <p:spPr>
          <a:xfrm>
            <a:off x="3369625" y="3681825"/>
            <a:ext cx="2404800" cy="75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5" name="Google Shape;405;p31"/>
          <p:cNvSpPr txBox="1"/>
          <p:nvPr>
            <p:ph idx="5" type="subTitle"/>
          </p:nvPr>
        </p:nvSpPr>
        <p:spPr>
          <a:xfrm>
            <a:off x="6019206" y="3202350"/>
            <a:ext cx="24048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6" name="Google Shape;406;p31"/>
          <p:cNvSpPr txBox="1"/>
          <p:nvPr>
            <p:ph idx="6" type="subTitle"/>
          </p:nvPr>
        </p:nvSpPr>
        <p:spPr>
          <a:xfrm>
            <a:off x="6019200" y="3681826"/>
            <a:ext cx="2404800" cy="75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7" name="Google Shape;407;p31"/>
          <p:cNvSpPr txBox="1"/>
          <p:nvPr>
            <p:ph hasCustomPrompt="1" idx="7" type="title"/>
          </p:nvPr>
        </p:nvSpPr>
        <p:spPr>
          <a:xfrm>
            <a:off x="806100" y="1514303"/>
            <a:ext cx="2232600" cy="922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31"/>
          <p:cNvSpPr txBox="1"/>
          <p:nvPr>
            <p:ph hasCustomPrompt="1" idx="8" type="title"/>
          </p:nvPr>
        </p:nvSpPr>
        <p:spPr>
          <a:xfrm>
            <a:off x="3455722" y="1514303"/>
            <a:ext cx="2232600" cy="922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9" name="Google Shape;409;p31"/>
          <p:cNvSpPr txBox="1"/>
          <p:nvPr>
            <p:ph hasCustomPrompt="1" idx="9" type="title"/>
          </p:nvPr>
        </p:nvSpPr>
        <p:spPr>
          <a:xfrm>
            <a:off x="6105299" y="1514303"/>
            <a:ext cx="2232600" cy="922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1_1_2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13" name="Google Shape;413;p32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14" name="Google Shape;414;p3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2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19" name="Google Shape;419;p3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2"/>
          <p:cNvSpPr txBox="1"/>
          <p:nvPr>
            <p:ph idx="1" type="subTitle"/>
          </p:nvPr>
        </p:nvSpPr>
        <p:spPr>
          <a:xfrm>
            <a:off x="720005" y="1783950"/>
            <a:ext cx="24048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4" name="Google Shape;424;p32"/>
          <p:cNvSpPr txBox="1"/>
          <p:nvPr>
            <p:ph idx="2" type="subTitle"/>
          </p:nvPr>
        </p:nvSpPr>
        <p:spPr>
          <a:xfrm>
            <a:off x="720005" y="2263425"/>
            <a:ext cx="2404800" cy="75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32"/>
          <p:cNvSpPr txBox="1"/>
          <p:nvPr>
            <p:ph idx="3" type="subTitle"/>
          </p:nvPr>
        </p:nvSpPr>
        <p:spPr>
          <a:xfrm>
            <a:off x="3369633" y="1783950"/>
            <a:ext cx="24048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6" name="Google Shape;426;p32"/>
          <p:cNvSpPr txBox="1"/>
          <p:nvPr>
            <p:ph idx="4" type="subTitle"/>
          </p:nvPr>
        </p:nvSpPr>
        <p:spPr>
          <a:xfrm>
            <a:off x="3369625" y="2263425"/>
            <a:ext cx="2404800" cy="75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7" name="Google Shape;427;p32"/>
          <p:cNvSpPr txBox="1"/>
          <p:nvPr>
            <p:ph idx="5" type="subTitle"/>
          </p:nvPr>
        </p:nvSpPr>
        <p:spPr>
          <a:xfrm>
            <a:off x="6019206" y="1783950"/>
            <a:ext cx="24048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8" name="Google Shape;428;p32"/>
          <p:cNvSpPr txBox="1"/>
          <p:nvPr>
            <p:ph idx="6" type="subTitle"/>
          </p:nvPr>
        </p:nvSpPr>
        <p:spPr>
          <a:xfrm>
            <a:off x="6019200" y="2263426"/>
            <a:ext cx="2404800" cy="75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9" name="Google Shape;429;p32"/>
          <p:cNvSpPr txBox="1"/>
          <p:nvPr>
            <p:ph hasCustomPrompt="1" idx="7" type="title"/>
          </p:nvPr>
        </p:nvSpPr>
        <p:spPr>
          <a:xfrm>
            <a:off x="806100" y="3524903"/>
            <a:ext cx="2232600" cy="922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0" name="Google Shape;430;p32"/>
          <p:cNvSpPr txBox="1"/>
          <p:nvPr>
            <p:ph hasCustomPrompt="1" idx="8" type="title"/>
          </p:nvPr>
        </p:nvSpPr>
        <p:spPr>
          <a:xfrm>
            <a:off x="3455722" y="3524903"/>
            <a:ext cx="2232600" cy="922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1" name="Google Shape;431;p32"/>
          <p:cNvSpPr txBox="1"/>
          <p:nvPr>
            <p:ph hasCustomPrompt="1" idx="9" type="title"/>
          </p:nvPr>
        </p:nvSpPr>
        <p:spPr>
          <a:xfrm>
            <a:off x="6105299" y="3524903"/>
            <a:ext cx="2232600" cy="922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3"/>
          <p:cNvSpPr txBox="1"/>
          <p:nvPr>
            <p:ph type="ctrTitle"/>
          </p:nvPr>
        </p:nvSpPr>
        <p:spPr>
          <a:xfrm>
            <a:off x="720000" y="872425"/>
            <a:ext cx="4312500" cy="771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5" name="Google Shape;435;p33"/>
          <p:cNvSpPr txBox="1"/>
          <p:nvPr>
            <p:ph idx="1" type="subTitle"/>
          </p:nvPr>
        </p:nvSpPr>
        <p:spPr>
          <a:xfrm>
            <a:off x="720000" y="2480160"/>
            <a:ext cx="4312500" cy="771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33"/>
          <p:cNvSpPr txBox="1"/>
          <p:nvPr>
            <p:ph idx="2" type="subTitle"/>
          </p:nvPr>
        </p:nvSpPr>
        <p:spPr>
          <a:xfrm>
            <a:off x="1345700" y="1739488"/>
            <a:ext cx="3061200" cy="618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solidFill>
                  <a:schemeClr val="lt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37" name="Google Shape;437;p33"/>
          <p:cNvSpPr txBox="1"/>
          <p:nvPr/>
        </p:nvSpPr>
        <p:spPr>
          <a:xfrm>
            <a:off x="720025" y="3833800"/>
            <a:ext cx="43125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 </a:t>
            </a:r>
            <a:r>
              <a:rPr lang="en" sz="10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rub"/>
                <a:ea typeface="Krub"/>
                <a:cs typeface="Krub"/>
                <a:sym typeface="Kru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</p:txBody>
      </p:sp>
      <p:grpSp>
        <p:nvGrpSpPr>
          <p:cNvPr id="438" name="Google Shape;438;p3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39" name="Google Shape;439;p3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44" name="Google Shape;444;p3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4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/>
          <p:nvPr/>
        </p:nvSpPr>
        <p:spPr>
          <a:xfrm flipH="1" rot="8100000">
            <a:off x="6807522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/>
          <p:cNvSpPr/>
          <p:nvPr/>
        </p:nvSpPr>
        <p:spPr>
          <a:xfrm flipH="1" rot="2700000">
            <a:off x="10879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34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52" name="Google Shape;452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34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57" name="Google Shape;457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4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5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63" name="Google Shape;463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5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68" name="Google Shape;468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5"/>
          <p:cNvSpPr/>
          <p:nvPr/>
        </p:nvSpPr>
        <p:spPr>
          <a:xfrm rot="8100000">
            <a:off x="4219172" y="277494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rot="8100000">
            <a:off x="1116793" y="2416092"/>
            <a:ext cx="6910413" cy="6910413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716350" y="943800"/>
            <a:ext cx="3711300" cy="43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b="1" sz="2800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344800" y="1427900"/>
            <a:ext cx="4454400" cy="84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2716350" y="2869300"/>
            <a:ext cx="3711300" cy="43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b="1" sz="28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2344800" y="3353400"/>
            <a:ext cx="4454400" cy="846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0" name="Google Shape;40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5" name="Google Shape;45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0000" y="1737500"/>
            <a:ext cx="5092200" cy="23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720150" y="1184600"/>
            <a:ext cx="7703700" cy="2774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 flipH="1" rot="8100000">
            <a:off x="6775097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7" name="Google Shape;57;p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62" name="Google Shape;62;p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9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69" name="Google Shape;69;p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9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74" name="Google Shape;74;p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9"/>
          <p:cNvSpPr txBox="1"/>
          <p:nvPr>
            <p:ph type="title"/>
          </p:nvPr>
        </p:nvSpPr>
        <p:spPr>
          <a:xfrm>
            <a:off x="4104500" y="1383750"/>
            <a:ext cx="4233000" cy="1482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4104500" y="2953650"/>
            <a:ext cx="4233000" cy="806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4708725" y="3406600"/>
            <a:ext cx="3838800" cy="1299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300">
                <a:latin typeface="Lexend Exa"/>
                <a:ea typeface="Lexend Exa"/>
                <a:cs typeface="Lexend Exa"/>
                <a:sym typeface="Lexend Exa"/>
              </a:defRPr>
            </a:lvl1pPr>
          </a:lstStyle>
          <a:p/>
        </p:txBody>
      </p:sp>
      <p:sp>
        <p:nvSpPr>
          <p:cNvPr id="82" name="Google Shape;82;p10"/>
          <p:cNvSpPr/>
          <p:nvPr/>
        </p:nvSpPr>
        <p:spPr>
          <a:xfrm flipH="1" rot="-8100000">
            <a:off x="4233447" y="279214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rgbClr val="FFF0D6">
              <a:alpha val="81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b="1" sz="28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26.png"/><Relationship Id="rId10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9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type="ctrTitle"/>
          </p:nvPr>
        </p:nvSpPr>
        <p:spPr>
          <a:xfrm>
            <a:off x="799950" y="1006775"/>
            <a:ext cx="4312500" cy="266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BOBA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	 		 X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ICE CREAM</a:t>
            </a:r>
            <a:endParaRPr sz="4700"/>
          </a:p>
        </p:txBody>
      </p:sp>
      <p:grpSp>
        <p:nvGrpSpPr>
          <p:cNvPr id="478" name="Google Shape;478;p36"/>
          <p:cNvGrpSpPr/>
          <p:nvPr/>
        </p:nvGrpSpPr>
        <p:grpSpPr>
          <a:xfrm>
            <a:off x="2388675" y="769746"/>
            <a:ext cx="975150" cy="207600"/>
            <a:chOff x="872550" y="1237250"/>
            <a:chExt cx="975150" cy="207600"/>
          </a:xfrm>
        </p:grpSpPr>
        <p:sp>
          <p:nvSpPr>
            <p:cNvPr id="479" name="Google Shape;479;p3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6"/>
          <p:cNvGrpSpPr/>
          <p:nvPr/>
        </p:nvGrpSpPr>
        <p:grpSpPr>
          <a:xfrm>
            <a:off x="2388675" y="3696300"/>
            <a:ext cx="975150" cy="207600"/>
            <a:chOff x="872550" y="1237250"/>
            <a:chExt cx="975150" cy="207600"/>
          </a:xfrm>
        </p:grpSpPr>
        <p:sp>
          <p:nvSpPr>
            <p:cNvPr id="484" name="Google Shape;484;p3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8" name="Google Shape;4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77858">
            <a:off x="-301009" y="25297"/>
            <a:ext cx="2530745" cy="121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0893">
            <a:off x="2820967" y="384044"/>
            <a:ext cx="7715866" cy="522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400" y="7697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950" y="14171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750" y="22480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550" y="320400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700" y="41599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6875" y="4356675"/>
            <a:ext cx="647400" cy="6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8685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5"/>
          <p:cNvSpPr txBox="1"/>
          <p:nvPr/>
        </p:nvSpPr>
        <p:spPr>
          <a:xfrm>
            <a:off x="3166200" y="152400"/>
            <a:ext cx="5350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Shop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page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Make order and payment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Choose the flavor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Get more detail about the ingredients and nutritions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658" y="1722300"/>
            <a:ext cx="1996705" cy="32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763" y="1722300"/>
            <a:ext cx="2010007" cy="32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"/>
          <p:cNvSpPr txBox="1"/>
          <p:nvPr/>
        </p:nvSpPr>
        <p:spPr>
          <a:xfrm>
            <a:off x="262700" y="1371150"/>
            <a:ext cx="847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Advantages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Short and simple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Easy to understand and the information is very clear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There are no long paragraph so user can easily read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The content is interesting because the animation and the font makes the content more eye catching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17" name="Google Shape;6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75" y="1450400"/>
            <a:ext cx="7555224" cy="50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"/>
          <p:cNvSpPr txBox="1"/>
          <p:nvPr/>
        </p:nvSpPr>
        <p:spPr>
          <a:xfrm>
            <a:off x="779775" y="388550"/>
            <a:ext cx="8474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Lacking 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The information is not complete eg, nutrition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It does not show what the ice cream look like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Does not show whether ice cream contain real fruit or jelly or colouring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Suggestions 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Add some picture to show inside the ice cream eg,real fruit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Add a new page to introduce more details for each flavor</a:t>
            </a:r>
            <a:endParaRPr sz="1800">
              <a:latin typeface="Krub"/>
              <a:ea typeface="Krub"/>
              <a:cs typeface="Krub"/>
              <a:sym typeface="Kru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rub"/>
              <a:buChar char="●"/>
            </a:pPr>
            <a:r>
              <a:rPr lang="en" sz="1800">
                <a:latin typeface="Krub"/>
                <a:ea typeface="Krub"/>
                <a:cs typeface="Krub"/>
                <a:sym typeface="Krub"/>
              </a:rPr>
              <a:t>Add some music</a:t>
            </a:r>
            <a:endParaRPr sz="180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23" name="Google Shape;6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6800" y="1854875"/>
            <a:ext cx="7299949" cy="48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/>
          <p:nvPr>
            <p:ph type="title"/>
          </p:nvPr>
        </p:nvSpPr>
        <p:spPr>
          <a:xfrm>
            <a:off x="2964650" y="2404725"/>
            <a:ext cx="5459400" cy="1194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&amp; Design</a:t>
            </a:r>
            <a:endParaRPr/>
          </a:p>
        </p:txBody>
      </p:sp>
      <p:sp>
        <p:nvSpPr>
          <p:cNvPr id="629" name="Google Shape;629;p48"/>
          <p:cNvSpPr txBox="1"/>
          <p:nvPr>
            <p:ph idx="2" type="title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30" name="Google Shape;630;p48"/>
          <p:cNvPicPr preferRelativeResize="0"/>
          <p:nvPr/>
        </p:nvPicPr>
        <p:blipFill rotWithShape="1">
          <a:blip r:embed="rId3">
            <a:alphaModFix/>
          </a:blip>
          <a:srcRect b="0" l="11276" r="0" t="0"/>
          <a:stretch/>
        </p:blipFill>
        <p:spPr>
          <a:xfrm flipH="1">
            <a:off x="110837" y="523825"/>
            <a:ext cx="4389627" cy="50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"/>
          <p:cNvSpPr txBox="1"/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</a:t>
            </a:r>
            <a:endParaRPr/>
          </a:p>
        </p:txBody>
      </p:sp>
      <p:sp>
        <p:nvSpPr>
          <p:cNvPr id="636" name="Google Shape;636;p49"/>
          <p:cNvSpPr txBox="1"/>
          <p:nvPr/>
        </p:nvSpPr>
        <p:spPr>
          <a:xfrm>
            <a:off x="5287150" y="1539975"/>
            <a:ext cx="37734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Disadvantages</a:t>
            </a:r>
            <a:endParaRPr sz="1500" u="sng">
              <a:solidFill>
                <a:srgbClr val="212121"/>
              </a:solidFill>
              <a:latin typeface="Krub"/>
              <a:ea typeface="Krub"/>
              <a:cs typeface="Krub"/>
              <a:sym typeface="Kru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Krub"/>
              <a:buChar char="●"/>
            </a:pP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i</a:t>
            </a: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nconvenient  for the computers user</a:t>
            </a:r>
            <a:endParaRPr sz="1500">
              <a:solidFill>
                <a:srgbClr val="212121"/>
              </a:solidFill>
              <a:latin typeface="Krub"/>
              <a:ea typeface="Krub"/>
              <a:cs typeface="Krub"/>
              <a:sym typeface="Kru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-cannot see the whole information</a:t>
            </a:r>
            <a:endParaRPr sz="1500">
              <a:solidFill>
                <a:srgbClr val="212121"/>
              </a:solidFill>
              <a:latin typeface="Krub"/>
              <a:ea typeface="Krub"/>
              <a:cs typeface="Krub"/>
              <a:sym typeface="Kru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-</a:t>
            </a: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inconvenient</a:t>
            </a: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 to turn the page</a:t>
            </a:r>
            <a:endParaRPr sz="1500">
              <a:solidFill>
                <a:srgbClr val="212121"/>
              </a:solidFill>
              <a:latin typeface="Krub"/>
              <a:ea typeface="Krub"/>
              <a:cs typeface="Krub"/>
              <a:sym typeface="Kru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latin typeface="Krub"/>
              <a:ea typeface="Krub"/>
              <a:cs typeface="Krub"/>
              <a:sym typeface="Kru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Krub"/>
              <a:buChar char="●"/>
            </a:pPr>
            <a:r>
              <a:rPr lang="en" sz="1500">
                <a:solidFill>
                  <a:srgbClr val="212121"/>
                </a:solidFill>
                <a:latin typeface="Krub"/>
                <a:ea typeface="Krub"/>
                <a:cs typeface="Krub"/>
                <a:sym typeface="Krub"/>
              </a:rPr>
              <a:t>The design of "our story" is too monotonous and easy to be ignored</a:t>
            </a:r>
            <a:endParaRPr sz="1500">
              <a:solidFill>
                <a:srgbClr val="212121"/>
              </a:solidFill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637" name="Google Shape;6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0" y="1307050"/>
            <a:ext cx="4958801" cy="28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 txBox="1"/>
          <p:nvPr>
            <p:ph type="title"/>
          </p:nvPr>
        </p:nvSpPr>
        <p:spPr>
          <a:xfrm>
            <a:off x="720000" y="650476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</a:t>
            </a:r>
            <a:endParaRPr/>
          </a:p>
        </p:txBody>
      </p:sp>
      <p:sp>
        <p:nvSpPr>
          <p:cNvPr id="643" name="Google Shape;643;p50"/>
          <p:cNvSpPr txBox="1"/>
          <p:nvPr>
            <p:ph idx="2" type="subTitle"/>
          </p:nvPr>
        </p:nvSpPr>
        <p:spPr>
          <a:xfrm>
            <a:off x="720000" y="1458775"/>
            <a:ext cx="4621500" cy="2928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2121"/>
                </a:solidFill>
              </a:rPr>
              <a:t>Advantages</a:t>
            </a:r>
            <a:endParaRPr u="sng"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Perfectly match the </a:t>
            </a:r>
            <a:r>
              <a:rPr lang="en">
                <a:solidFill>
                  <a:srgbClr val="212121"/>
                </a:solidFill>
              </a:rPr>
              <a:t>mobile</a:t>
            </a:r>
            <a:r>
              <a:rPr lang="en">
                <a:solidFill>
                  <a:srgbClr val="212121"/>
                </a:solidFill>
              </a:rPr>
              <a:t> phone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The use process is very smooth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Although there is some animation but no need to wait for loading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2121"/>
                </a:solidFill>
              </a:rPr>
              <a:t>Suggestion</a:t>
            </a:r>
            <a:endParaRPr u="sng"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Adjust the overall proportion and size for computer users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Modify the icon of our story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462" y="0"/>
            <a:ext cx="3227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 txBox="1"/>
          <p:nvPr>
            <p:ph type="title"/>
          </p:nvPr>
        </p:nvSpPr>
        <p:spPr>
          <a:xfrm>
            <a:off x="720000" y="606976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650" name="Google Shape;650;p51"/>
          <p:cNvSpPr txBox="1"/>
          <p:nvPr>
            <p:ph idx="4" type="subTitle"/>
          </p:nvPr>
        </p:nvSpPr>
        <p:spPr>
          <a:xfrm>
            <a:off x="502475" y="1519750"/>
            <a:ext cx="4934100" cy="179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2121"/>
                </a:solidFill>
              </a:rPr>
              <a:t>Advantages </a:t>
            </a:r>
            <a:endParaRPr u="sng"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The overall use of bright colors makes people feel very comfortable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makes  people know what is the point</a:t>
            </a:r>
            <a:endParaRPr>
              <a:solidFill>
                <a:srgbClr val="21212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-Different font size </a:t>
            </a:r>
            <a:endParaRPr>
              <a:solidFill>
                <a:srgbClr val="21212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-Different colors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Attractive animation</a:t>
            </a:r>
            <a:endParaRPr>
              <a:solidFill>
                <a:srgbClr val="21212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900" y="0"/>
            <a:ext cx="3481050" cy="51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3525525" y="813576"/>
            <a:ext cx="7704000" cy="42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657" name="Google Shape;657;p52"/>
          <p:cNvSpPr txBox="1"/>
          <p:nvPr>
            <p:ph idx="1" type="subTitle"/>
          </p:nvPr>
        </p:nvSpPr>
        <p:spPr>
          <a:xfrm>
            <a:off x="720006" y="4066725"/>
            <a:ext cx="2370300" cy="350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2"/>
          <p:cNvSpPr txBox="1"/>
          <p:nvPr>
            <p:ph idx="2" type="subTitle"/>
          </p:nvPr>
        </p:nvSpPr>
        <p:spPr>
          <a:xfrm>
            <a:off x="720006" y="3144626"/>
            <a:ext cx="2370300" cy="743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2"/>
          <p:cNvSpPr txBox="1"/>
          <p:nvPr>
            <p:ph idx="4" type="subTitle"/>
          </p:nvPr>
        </p:nvSpPr>
        <p:spPr>
          <a:xfrm>
            <a:off x="3721250" y="1769825"/>
            <a:ext cx="4934100" cy="179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2121"/>
                </a:solidFill>
              </a:rPr>
              <a:t>Disadvantages</a:t>
            </a:r>
            <a:endParaRPr u="sng"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Some words are unclear</a:t>
            </a:r>
            <a:endParaRPr>
              <a:solidFill>
                <a:srgbClr val="21212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-</a:t>
            </a:r>
            <a:r>
              <a:rPr lang="en">
                <a:solidFill>
                  <a:srgbClr val="212121"/>
                </a:solidFill>
              </a:rPr>
              <a:t>font size</a:t>
            </a:r>
            <a:endParaRPr>
              <a:solidFill>
                <a:srgbClr val="21212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-colors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12121"/>
                </a:solidFill>
              </a:rPr>
              <a:t>Suggestion</a:t>
            </a:r>
            <a:endParaRPr u="sng">
              <a:solidFill>
                <a:srgbClr val="21212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Change the color and </a:t>
            </a:r>
            <a:r>
              <a:rPr lang="en">
                <a:solidFill>
                  <a:srgbClr val="212121"/>
                </a:solidFill>
              </a:rPr>
              <a:t>font</a:t>
            </a:r>
            <a:r>
              <a:rPr lang="en">
                <a:solidFill>
                  <a:srgbClr val="212121"/>
                </a:solidFill>
              </a:rPr>
              <a:t> size of words</a:t>
            </a:r>
            <a:endParaRPr>
              <a:solidFill>
                <a:srgbClr val="21212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2252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/>
          <p:nvPr>
            <p:ph idx="1" type="body"/>
          </p:nvPr>
        </p:nvSpPr>
        <p:spPr>
          <a:xfrm>
            <a:off x="4708725" y="3406600"/>
            <a:ext cx="3838800" cy="1299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you!</a:t>
            </a:r>
            <a:endParaRPr sz="4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/>
          <p:nvPr>
            <p:ph type="ctrTitle"/>
          </p:nvPr>
        </p:nvSpPr>
        <p:spPr>
          <a:xfrm>
            <a:off x="552000" y="242150"/>
            <a:ext cx="8040000" cy="1341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  MEMBERS </a:t>
            </a:r>
            <a:endParaRPr/>
          </a:p>
        </p:txBody>
      </p:sp>
      <p:sp>
        <p:nvSpPr>
          <p:cNvPr id="501" name="Google Shape;501;p37"/>
          <p:cNvSpPr txBox="1"/>
          <p:nvPr>
            <p:ph idx="1" type="subTitle"/>
          </p:nvPr>
        </p:nvSpPr>
        <p:spPr>
          <a:xfrm>
            <a:off x="202425" y="1929500"/>
            <a:ext cx="7470900" cy="298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Loh Shin Teng-BSE2250099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2. Goh Chi Hui-BSE2350125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Times New Roman"/>
                <a:ea typeface="Times New Roman"/>
                <a:cs typeface="Times New Roman"/>
                <a:sym typeface="Times New Roman"/>
              </a:rPr>
              <a:t>3. Kwek Sok Xian-BCS2250088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50" y="0"/>
            <a:ext cx="3699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/>
          <p:nvPr/>
        </p:nvSpPr>
        <p:spPr>
          <a:xfrm rot="2700000">
            <a:off x="6782497" y="166597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 txBox="1"/>
          <p:nvPr>
            <p:ph type="title"/>
          </p:nvPr>
        </p:nvSpPr>
        <p:spPr>
          <a:xfrm>
            <a:off x="4618050" y="2460050"/>
            <a:ext cx="4092000" cy="912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9" name="Google Shape;509;p38"/>
          <p:cNvSpPr txBox="1"/>
          <p:nvPr>
            <p:ph idx="2" type="title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11" name="Google Shape;511;p3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5" name="Google Shape;515;p38"/>
          <p:cNvPicPr preferRelativeResize="0"/>
          <p:nvPr/>
        </p:nvPicPr>
        <p:blipFill rotWithShape="1">
          <a:blip r:embed="rId3">
            <a:alphaModFix/>
          </a:blip>
          <a:srcRect b="0" l="0" r="20439" t="0"/>
          <a:stretch/>
        </p:blipFill>
        <p:spPr>
          <a:xfrm rot="-434735">
            <a:off x="-348145" y="551245"/>
            <a:ext cx="4803063" cy="646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577858">
            <a:off x="6486466" y="591547"/>
            <a:ext cx="2530745" cy="12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/>
          <p:nvPr>
            <p:ph type="title"/>
          </p:nvPr>
        </p:nvSpPr>
        <p:spPr>
          <a:xfrm>
            <a:off x="4104500" y="1383750"/>
            <a:ext cx="4233000" cy="1482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522" name="Google Shape;522;p39"/>
          <p:cNvSpPr txBox="1"/>
          <p:nvPr>
            <p:ph idx="1" type="subTitle"/>
          </p:nvPr>
        </p:nvSpPr>
        <p:spPr>
          <a:xfrm>
            <a:off x="4104500" y="2953650"/>
            <a:ext cx="4233000" cy="806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food has the power to unite people and deliver happiness.</a:t>
            </a:r>
            <a:endParaRPr/>
          </a:p>
        </p:txBody>
      </p:sp>
      <p:pic>
        <p:nvPicPr>
          <p:cNvPr id="523" name="Google Shape;5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69210">
            <a:off x="-493692" y="753926"/>
            <a:ext cx="3127659" cy="1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00" y="1345825"/>
            <a:ext cx="2846276" cy="284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fmla="val 2700000" name="adj1"/>
              <a:gd fmla="val 1348536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 txBox="1"/>
          <p:nvPr>
            <p:ph type="title"/>
          </p:nvPr>
        </p:nvSpPr>
        <p:spPr>
          <a:xfrm>
            <a:off x="720000" y="629150"/>
            <a:ext cx="7704000" cy="375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CHOOSE THIS WEBSITE?</a:t>
            </a:r>
            <a:endParaRPr/>
          </a:p>
        </p:txBody>
      </p:sp>
      <p:sp>
        <p:nvSpPr>
          <p:cNvPr id="531" name="Google Shape;531;p40"/>
          <p:cNvSpPr txBox="1"/>
          <p:nvPr>
            <p:ph idx="1" type="body"/>
          </p:nvPr>
        </p:nvSpPr>
        <p:spPr>
          <a:xfrm>
            <a:off x="720000" y="1737500"/>
            <a:ext cx="5092200" cy="23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REASON</a:t>
            </a:r>
            <a:r>
              <a:rPr lang="en"/>
              <a:t>: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This website very beautiful and colorful.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 the hot weather, just want to eat a ice cream.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Thinking of childhood memories.</a:t>
            </a:r>
            <a:endParaRPr/>
          </a:p>
        </p:txBody>
      </p:sp>
      <p:grpSp>
        <p:nvGrpSpPr>
          <p:cNvPr id="532" name="Google Shape;532;p4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33" name="Google Shape;533;p4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40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38" name="Google Shape;538;p4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fmla="val 11681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2" name="Google Shape;5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577858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0439">
            <a:off x="6521425" y="1624050"/>
            <a:ext cx="643575" cy="7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44402">
            <a:off x="6584800" y="2470798"/>
            <a:ext cx="643575" cy="73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7899">
            <a:off x="7157525" y="2037300"/>
            <a:ext cx="643575" cy="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72188">
            <a:off x="7123250" y="1229949"/>
            <a:ext cx="643575" cy="7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584737">
            <a:off x="6584800" y="3302136"/>
            <a:ext cx="643575" cy="7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699998">
            <a:off x="7208075" y="2887319"/>
            <a:ext cx="643575" cy="73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"/>
          <p:cNvSpPr txBox="1"/>
          <p:nvPr>
            <p:ph idx="1" type="body"/>
          </p:nvPr>
        </p:nvSpPr>
        <p:spPr>
          <a:xfrm>
            <a:off x="4006875" y="1744500"/>
            <a:ext cx="5092200" cy="23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MAIN PURPOSE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Promote their company's unique ice creams.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THE TARGETED AUDIENCE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-Lactose intolerant patients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"/>
          <p:cNvSpPr txBox="1"/>
          <p:nvPr>
            <p:ph type="title"/>
          </p:nvPr>
        </p:nvSpPr>
        <p:spPr>
          <a:xfrm>
            <a:off x="3954075" y="446150"/>
            <a:ext cx="9185700" cy="493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BOBA x ICE CREAM</a:t>
            </a:r>
            <a:endParaRPr/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500" y="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450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500" y="174450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39900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4500" y="3399000"/>
            <a:ext cx="1744500" cy="1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50" y="69675"/>
            <a:ext cx="2851798" cy="323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2675" y="1987650"/>
            <a:ext cx="2851798" cy="323214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2"/>
          <p:cNvSpPr txBox="1"/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568" name="Google Shape;568;p42"/>
          <p:cNvSpPr txBox="1"/>
          <p:nvPr>
            <p:ph idx="2" type="title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/>
          <p:nvPr/>
        </p:nvSpPr>
        <p:spPr>
          <a:xfrm>
            <a:off x="3157375" y="76200"/>
            <a:ext cx="4585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Homepage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Can make order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Product is Boba mix Ice cream, have 6 flavor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Have social media in TikTok and Instagram</a:t>
            </a:r>
            <a:endParaRPr/>
          </a:p>
        </p:txBody>
      </p:sp>
      <p:pic>
        <p:nvPicPr>
          <p:cNvPr id="574" name="Google Shape;5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0" y="76200"/>
            <a:ext cx="3000659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184" y="1493700"/>
            <a:ext cx="3704195" cy="33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/>
          <p:nvPr/>
        </p:nvSpPr>
        <p:spPr>
          <a:xfrm>
            <a:off x="-4998350" y="2108225"/>
            <a:ext cx="1112700" cy="11127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>
            <a:off x="-3187425" y="2108225"/>
            <a:ext cx="1112700" cy="11127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 txBox="1"/>
          <p:nvPr>
            <p:ph idx="4294967295" type="subTitle"/>
          </p:nvPr>
        </p:nvSpPr>
        <p:spPr>
          <a:xfrm>
            <a:off x="-5319791" y="3876650"/>
            <a:ext cx="1755600" cy="32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latin typeface="Lexend Exa"/>
                <a:ea typeface="Lexend Exa"/>
                <a:cs typeface="Lexend Exa"/>
                <a:sym typeface="Lexend Exa"/>
              </a:rPr>
              <a:t>MEN</a:t>
            </a:r>
            <a:endParaRPr b="1" sz="200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583" name="Google Shape;583;p44"/>
          <p:cNvSpPr txBox="1"/>
          <p:nvPr>
            <p:ph idx="4294967295" type="subTitle"/>
          </p:nvPr>
        </p:nvSpPr>
        <p:spPr>
          <a:xfrm>
            <a:off x="-5319791" y="3441425"/>
            <a:ext cx="1755600" cy="329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exend Exa"/>
                <a:ea typeface="Lexend Exa"/>
                <a:cs typeface="Lexend Exa"/>
                <a:sym typeface="Lexend Exa"/>
              </a:rPr>
              <a:t>40%</a:t>
            </a:r>
            <a:endParaRPr b="1" sz="2000">
              <a:solidFill>
                <a:schemeClr val="lt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grpSp>
        <p:nvGrpSpPr>
          <p:cNvPr id="584" name="Google Shape;584;p44"/>
          <p:cNvGrpSpPr/>
          <p:nvPr/>
        </p:nvGrpSpPr>
        <p:grpSpPr>
          <a:xfrm>
            <a:off x="-4661248" y="2385514"/>
            <a:ext cx="438499" cy="558112"/>
            <a:chOff x="7594288" y="2415259"/>
            <a:chExt cx="279513" cy="355735"/>
          </a:xfrm>
        </p:grpSpPr>
        <p:sp>
          <p:nvSpPr>
            <p:cNvPr id="585" name="Google Shape;585;p44"/>
            <p:cNvSpPr/>
            <p:nvPr/>
          </p:nvSpPr>
          <p:spPr>
            <a:xfrm>
              <a:off x="7696108" y="2531841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7762889" y="2531841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7711948" y="2571156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7594288" y="2415259"/>
              <a:ext cx="279513" cy="355735"/>
            </a:xfrm>
            <a:custGeom>
              <a:rect b="b" l="l" r="r" t="t"/>
              <a:pathLst>
                <a:path extrusionOk="0" h="11229" w="8823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7690469" y="2515241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7757218" y="2515241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44"/>
          <p:cNvGrpSpPr/>
          <p:nvPr/>
        </p:nvGrpSpPr>
        <p:grpSpPr>
          <a:xfrm>
            <a:off x="-2838447" y="2386706"/>
            <a:ext cx="415439" cy="554534"/>
            <a:chOff x="5812066" y="2416019"/>
            <a:chExt cx="264813" cy="353454"/>
          </a:xfrm>
        </p:grpSpPr>
        <p:sp>
          <p:nvSpPr>
            <p:cNvPr id="592" name="Google Shape;592;p44"/>
            <p:cNvSpPr/>
            <p:nvPr/>
          </p:nvSpPr>
          <p:spPr>
            <a:xfrm>
              <a:off x="5812066" y="2416019"/>
              <a:ext cx="264813" cy="353454"/>
            </a:xfrm>
            <a:custGeom>
              <a:rect b="b" l="l" r="r" t="t"/>
              <a:pathLst>
                <a:path extrusionOk="0" h="11157" w="8359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5923707" y="2588136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5983677" y="2742291"/>
              <a:ext cx="10201" cy="26833"/>
            </a:xfrm>
            <a:custGeom>
              <a:rect b="b" l="l" r="r" t="t"/>
              <a:pathLst>
                <a:path extrusionOk="0" h="847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5906726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5972747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5901055" y="2526931"/>
              <a:ext cx="16252" cy="10581"/>
            </a:xfrm>
            <a:custGeom>
              <a:rect b="b" l="l" r="r" t="t"/>
              <a:pathLst>
                <a:path extrusionOk="0" h="334" w="513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972367" y="2526899"/>
              <a:ext cx="16220" cy="10613"/>
            </a:xfrm>
            <a:custGeom>
              <a:rect b="b" l="l" r="r" t="t"/>
              <a:pathLst>
                <a:path extrusionOk="0" h="335" w="512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44"/>
          <p:cNvSpPr/>
          <p:nvPr/>
        </p:nvSpPr>
        <p:spPr>
          <a:xfrm>
            <a:off x="-3187425" y="2108225"/>
            <a:ext cx="1112700" cy="1112700"/>
          </a:xfrm>
          <a:prstGeom prst="arc">
            <a:avLst>
              <a:gd fmla="val 16200000" name="adj1"/>
              <a:gd fmla="val 7687845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/>
        </p:nvSpPr>
        <p:spPr>
          <a:xfrm>
            <a:off x="3166200" y="152400"/>
            <a:ext cx="4549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Our story page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Mission and vision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ice cream is 100% lactose free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Founder and the team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0749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296" y="1722300"/>
            <a:ext cx="2152624" cy="32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525" y="1722300"/>
            <a:ext cx="1997815" cy="32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ce Cream Shop Business Plan by Slidesgo">
  <a:themeElements>
    <a:clrScheme name="Simple Light">
      <a:dk1>
        <a:srgbClr val="A87148"/>
      </a:dk1>
      <a:lt1>
        <a:srgbClr val="FFFCED"/>
      </a:lt1>
      <a:dk2>
        <a:srgbClr val="FFF0D6"/>
      </a:dk2>
      <a:lt2>
        <a:srgbClr val="F1C5A4"/>
      </a:lt2>
      <a:accent1>
        <a:srgbClr val="FAD7D1"/>
      </a:accent1>
      <a:accent2>
        <a:srgbClr val="F5C2C2"/>
      </a:accent2>
      <a:accent3>
        <a:srgbClr val="E55D7F"/>
      </a:accent3>
      <a:accent4>
        <a:srgbClr val="FFFFFF"/>
      </a:accent4>
      <a:accent5>
        <a:srgbClr val="FFFFFF"/>
      </a:accent5>
      <a:accent6>
        <a:srgbClr val="FFFFFF"/>
      </a:accent6>
      <a:hlink>
        <a:srgbClr val="A871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